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43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01.06.2022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1.xml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6361661" y="2495661"/>
            <a:ext cx="3693574" cy="10879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6134516" y="2145832"/>
            <a:ext cx="3689070" cy="12249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6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2755-82BA-7A29-DED8-73C215A0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6" y="270265"/>
            <a:ext cx="2252621" cy="181509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rgbClr val="FFFFFF"/>
                </a:solidFill>
              </a:rPr>
              <a:t>Hardware </a:t>
            </a:r>
            <a:br>
              <a:rPr lang="en-GB" sz="2600" b="1" dirty="0">
                <a:solidFill>
                  <a:srgbClr val="FFFFFF"/>
                </a:solidFill>
              </a:rPr>
            </a:br>
            <a:r>
              <a:rPr lang="en-GB" sz="2600" b="1" dirty="0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4" name="industrial comm">
            <a:hlinkClick r:id="" action="ppaction://media"/>
            <a:extLst>
              <a:ext uri="{FF2B5EF4-FFF2-40B4-BE49-F238E27FC236}">
                <a16:creationId xmlns:a16="http://schemas.microsoft.com/office/drawing/2014/main" id="{E825E247-7102-3E11-076B-F4E377DEA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232025" y="-235813"/>
            <a:ext cx="4527617" cy="82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3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212</Words>
  <Application>Microsoft Office PowerPoint</Application>
  <PresentationFormat>Widescreen</PresentationFormat>
  <Paragraphs>93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Hardware  simulation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9</cp:revision>
  <dcterms:created xsi:type="dcterms:W3CDTF">2020-01-28T20:53:03Z</dcterms:created>
  <dcterms:modified xsi:type="dcterms:W3CDTF">2022-06-01T10:06:48Z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